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6" r:id="rId2"/>
    <p:sldId id="30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97" r:id="rId15"/>
    <p:sldId id="298" r:id="rId16"/>
    <p:sldId id="299" r:id="rId17"/>
    <p:sldId id="300" r:id="rId18"/>
    <p:sldId id="301" r:id="rId19"/>
    <p:sldId id="308" r:id="rId20"/>
    <p:sldId id="309" r:id="rId21"/>
    <p:sldId id="310" r:id="rId22"/>
    <p:sldId id="311" r:id="rId23"/>
    <p:sldId id="285" r:id="rId24"/>
    <p:sldId id="296" r:id="rId25"/>
    <p:sldId id="295" r:id="rId26"/>
    <p:sldId id="270" r:id="rId27"/>
    <p:sldId id="273" r:id="rId28"/>
    <p:sldId id="274" r:id="rId29"/>
    <p:sldId id="275" r:id="rId30"/>
    <p:sldId id="276" r:id="rId31"/>
    <p:sldId id="278" r:id="rId32"/>
    <p:sldId id="279" r:id="rId33"/>
    <p:sldId id="277" r:id="rId34"/>
    <p:sldId id="280" r:id="rId35"/>
    <p:sldId id="281" r:id="rId36"/>
    <p:sldId id="282" r:id="rId37"/>
    <p:sldId id="312" r:id="rId38"/>
    <p:sldId id="283" r:id="rId39"/>
    <p:sldId id="286" r:id="rId40"/>
    <p:sldId id="284" r:id="rId41"/>
    <p:sldId id="291" r:id="rId42"/>
    <p:sldId id="292" r:id="rId43"/>
    <p:sldId id="288" r:id="rId44"/>
    <p:sldId id="287" r:id="rId45"/>
    <p:sldId id="289" r:id="rId46"/>
    <p:sldId id="290" r:id="rId47"/>
    <p:sldId id="293" r:id="rId48"/>
    <p:sldId id="294" r:id="rId49"/>
    <p:sldId id="302" r:id="rId50"/>
    <p:sldId id="303" r:id="rId51"/>
    <p:sldId id="304" r:id="rId52"/>
    <p:sldId id="305" r:id="rId53"/>
    <p:sldId id="313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FC2F1-A043-4924-9C65-54CB8DA97414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F19D-7C76-4971-8747-27BF9BDF77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52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F19D-7C76-4971-8747-27BF9BDF77A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90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97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16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1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48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20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41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4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74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35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8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07189-DAC9-4531-999F-3F6100C85B02}" type="datetimeFigureOut">
              <a:rPr lang="zh-TW" altLang="en-US" smtClean="0"/>
              <a:t>2018/3/7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04F9D-1CBB-4687-B4FC-9D6033F9FE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2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current/_installation.html#_installation_example_with_ta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gtwang.org/linux/how-to-install-java-with-apt-get-on-ubuntu-linux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計中工讀生面試報告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7998" cy="43486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ELK Stack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(Ubuntu)</a:t>
            </a:r>
          </a:p>
          <a:p>
            <a:r>
              <a:rPr lang="zh-TW" altLang="en-US" dirty="0" smtClean="0"/>
              <a:t>匯入各</a:t>
            </a:r>
            <a:r>
              <a:rPr lang="zh-TW" altLang="en-US" dirty="0"/>
              <a:t>種</a:t>
            </a:r>
            <a:r>
              <a:rPr lang="zh-TW" altLang="en-US" dirty="0" smtClean="0"/>
              <a:t>資料</a:t>
            </a:r>
            <a:r>
              <a:rPr lang="en-US" altLang="zh-TW" dirty="0" smtClean="0"/>
              <a:t>(sample: juniper, </a:t>
            </a:r>
            <a:r>
              <a:rPr lang="en-US" altLang="zh-TW" dirty="0" err="1" smtClean="0"/>
              <a:t>netflow</a:t>
            </a:r>
            <a:r>
              <a:rPr lang="en-US" altLang="zh-TW" dirty="0" smtClean="0"/>
              <a:t>  ;  </a:t>
            </a:r>
            <a:r>
              <a:rPr lang="en-US" altLang="zh-TW" dirty="0" smtClean="0"/>
              <a:t>apple</a:t>
            </a:r>
            <a:r>
              <a:rPr lang="zh-TW" altLang="en-US" dirty="0" smtClean="0"/>
              <a:t>股價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自由</a:t>
            </a:r>
            <a:r>
              <a:rPr lang="zh-TW" altLang="en-US" dirty="0" smtClean="0"/>
              <a:t>發揮</a:t>
            </a:r>
            <a:r>
              <a:rPr lang="en-US" altLang="zh-TW" dirty="0"/>
              <a:t>(</a:t>
            </a:r>
            <a:r>
              <a:rPr lang="en-US" altLang="zh-TW" dirty="0" smtClean="0"/>
              <a:t>Wireshark, Ubuntu syslog)</a:t>
            </a:r>
          </a:p>
          <a:p>
            <a:r>
              <a:rPr lang="zh-TW" altLang="en-US" dirty="0" smtClean="0"/>
              <a:t>參考資料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						B05901091	</a:t>
            </a:r>
            <a:r>
              <a:rPr lang="zh-TW" altLang="en-US" dirty="0" smtClean="0"/>
              <a:t>電機二  </a:t>
            </a:r>
            <a:r>
              <a:rPr lang="zh-TW" altLang="en-US" dirty="0"/>
              <a:t>張凱為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91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運行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zh-TW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測試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zh-TW" altLang="zh-TW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cd logstash-6.2.1/</a:t>
            </a:r>
            <a:endParaRPr lang="zh-TW" altLang="zh-TW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bin/</a:t>
            </a:r>
            <a:r>
              <a:rPr lang="en-US" altLang="zh-TW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logstash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–e ‘input { </a:t>
            </a:r>
            <a:r>
              <a:rPr lang="en-US" altLang="zh-TW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stdin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{ } } output{ </a:t>
            </a:r>
            <a:r>
              <a:rPr lang="en-US" altLang="zh-TW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stdout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{ } }’</a:t>
            </a:r>
            <a:endParaRPr lang="zh-TW" altLang="zh-TW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5618"/>
            <a:ext cx="5344486" cy="3420782"/>
          </a:xfrm>
          <a:prstGeom prst="rect">
            <a:avLst/>
          </a:prstGeom>
          <a:ln>
            <a:noFill/>
          </a:ln>
        </p:spPr>
      </p:pic>
      <p:sp>
        <p:nvSpPr>
          <p:cNvPr id="5" name="橢圓 4"/>
          <p:cNvSpPr/>
          <p:nvPr/>
        </p:nvSpPr>
        <p:spPr>
          <a:xfrm>
            <a:off x="486562" y="6311900"/>
            <a:ext cx="3254928" cy="448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kibana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curl –O https://artifacts.elastic.co/downloads/logstash/logstash-6.2.2.tar.gz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693187"/>
            <a:ext cx="8062519" cy="1048304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4178430"/>
            <a:ext cx="2240560" cy="13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版本問題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305318"/>
            <a:ext cx="6888062" cy="31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版本</a:t>
            </a:r>
            <a:r>
              <a:rPr lang="zh-TW" altLang="en-US" dirty="0"/>
              <a:t>確認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0793" y="1690688"/>
            <a:ext cx="10515600" cy="4351338"/>
          </a:xfrm>
        </p:spPr>
        <p:txBody>
          <a:bodyPr/>
          <a:lstStyle/>
          <a:p>
            <a:r>
              <a:rPr lang="en-US" altLang="zh-TW" dirty="0" err="1" smtClean="0"/>
              <a:t>Elasticsearch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Kibana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Logstash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5" y="2124389"/>
            <a:ext cx="10510415" cy="5608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2" y="3601158"/>
            <a:ext cx="10510415" cy="5303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92" y="5213258"/>
            <a:ext cx="10510415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cerebro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788896"/>
            <a:ext cx="12129159" cy="36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9196635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297500"/>
            <a:ext cx="8509907" cy="13600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59812"/>
            <a:ext cx="8481007" cy="10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4"/>
            <a:ext cx="10521909" cy="59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6000" dirty="0"/>
              <a:t>匯入各種資料</a:t>
            </a:r>
          </a:p>
        </p:txBody>
      </p:sp>
    </p:spTree>
    <p:extLst>
      <p:ext uri="{BB962C8B-B14F-4D97-AF65-F5344CB8AC3E}">
        <p14:creationId xmlns:p14="http://schemas.microsoft.com/office/powerpoint/2010/main" val="19164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6000" dirty="0"/>
              <a:t>ELK </a:t>
            </a:r>
            <a:r>
              <a:rPr lang="en-US" altLang="zh-TW" sz="6000" dirty="0" smtClean="0"/>
              <a:t>Stack</a:t>
            </a:r>
            <a:r>
              <a:rPr lang="zh-TW" altLang="en-US" sz="6000" dirty="0" smtClean="0"/>
              <a:t>安裝</a:t>
            </a:r>
            <a:r>
              <a:rPr lang="en-US" altLang="zh-TW" sz="6000" dirty="0"/>
              <a:t>(Ubuntu)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5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匯入資料</a:t>
            </a:r>
            <a:r>
              <a:rPr lang="en-US" altLang="zh-TW" dirty="0"/>
              <a:t>(</a:t>
            </a:r>
            <a:r>
              <a:rPr lang="en-US" altLang="zh-TW" dirty="0" err="1" smtClean="0"/>
              <a:t>sample:juniper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302"/>
            <a:ext cx="10986060" cy="37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8821"/>
            <a:ext cx="10941690" cy="32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Juniper:</a:t>
            </a:r>
            <a:r>
              <a:rPr lang="zh-TW" altLang="en-US" dirty="0" smtClean="0"/>
              <a:t> </a:t>
            </a:r>
            <a:r>
              <a:rPr lang="en-US" altLang="zh-TW" dirty="0" err="1"/>
              <a:t>kibana</a:t>
            </a:r>
            <a:r>
              <a:rPr lang="zh-TW" altLang="en-US" dirty="0"/>
              <a:t>視覺化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9592" cy="48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匯入資料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sample:netflow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991987" cy="51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1101851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Netflow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kibana</a:t>
            </a:r>
            <a:r>
              <a:rPr lang="zh-TW" altLang="en-US" dirty="0" smtClean="0"/>
              <a:t>視覺化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資料筆數、</a:t>
            </a:r>
            <a:r>
              <a:rPr lang="en-US" altLang="zh-TW" dirty="0" smtClean="0"/>
              <a:t>country name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continent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" y="2705298"/>
            <a:ext cx="11440408" cy="34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匯入資料</a:t>
            </a:r>
            <a:r>
              <a:rPr lang="en-US" altLang="zh-TW" dirty="0" smtClean="0"/>
              <a:t>(Apple</a:t>
            </a:r>
            <a:r>
              <a:rPr lang="zh-TW" altLang="en-US" dirty="0" smtClean="0"/>
              <a:t> 股票歷史資料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642" y="1384183"/>
            <a:ext cx="4884332" cy="5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aapl.config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80683"/>
            <a:ext cx="5151539" cy="53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4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3726" cy="5242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16251"/>
            <a:ext cx="10513725" cy="20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Index pattern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521695" cy="51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ELK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Stack</a:t>
            </a:r>
            <a:r>
              <a:rPr lang="zh-TW" altLang="en-US" dirty="0" smtClean="0"/>
              <a:t>安裝 </a:t>
            </a:r>
            <a:r>
              <a:rPr lang="en-US" altLang="zh-TW" dirty="0" smtClean="0"/>
              <a:t>(Ubuntu)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JAVA</a:t>
            </a:r>
          </a:p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elasticsearch</a:t>
            </a:r>
            <a:endParaRPr lang="en-US" altLang="zh-TW" dirty="0" smtClean="0"/>
          </a:p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logstash</a:t>
            </a:r>
            <a:endParaRPr lang="en-US" altLang="zh-TW" dirty="0" smtClean="0"/>
          </a:p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kibana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安裝</a:t>
            </a:r>
            <a:r>
              <a:rPr lang="en-US" altLang="zh-TW" dirty="0" err="1" smtClean="0"/>
              <a:t>cerebro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5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4147" cy="57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Kibana</a:t>
            </a:r>
            <a:r>
              <a:rPr lang="zh-TW" altLang="en-US" dirty="0" smtClean="0"/>
              <a:t>時區設定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8142" cy="478561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300132" y="3045204"/>
            <a:ext cx="1686187" cy="427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7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136310" cy="5156721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617365" y="5360565"/>
            <a:ext cx="6233020" cy="796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7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9884" cy="1325563"/>
          </a:xfrm>
        </p:spPr>
        <p:txBody>
          <a:bodyPr/>
          <a:lstStyle/>
          <a:p>
            <a:r>
              <a:rPr lang="en-US" altLang="zh-TW" dirty="0" err="1" smtClean="0"/>
              <a:t>aapl</a:t>
            </a:r>
            <a:r>
              <a:rPr lang="zh-TW" altLang="en-US" dirty="0" smtClean="0"/>
              <a:t>每月平均收盤價</a:t>
            </a:r>
            <a:r>
              <a:rPr lang="en-US" altLang="zh-TW" dirty="0" smtClean="0"/>
              <a:t>(1980/12/12 ~)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4570"/>
            <a:ext cx="9649691" cy="54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</a:t>
            </a:r>
            <a:r>
              <a:rPr lang="en-US" altLang="zh-TW" dirty="0" err="1" smtClean="0"/>
              <a:t>apl</a:t>
            </a:r>
            <a:r>
              <a:rPr lang="zh-TW" altLang="en-US" dirty="0" smtClean="0"/>
              <a:t>每月總成交量</a:t>
            </a:r>
            <a:r>
              <a:rPr lang="en-US" altLang="zh-TW" dirty="0" smtClean="0"/>
              <a:t>(1980/12/12~)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5296"/>
            <a:ext cx="9857509" cy="55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將圖表加入</a:t>
            </a:r>
            <a:r>
              <a:rPr lang="en-US" altLang="zh-TW" dirty="0" smtClean="0"/>
              <a:t>Dashboard(1980/12/12~)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54570"/>
            <a:ext cx="9705109" cy="54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Dashboard (Last 5 years)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9150927" cy="5161557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8766496" y="1770076"/>
            <a:ext cx="1610686" cy="6040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2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6000" dirty="0" smtClean="0"/>
              <a:t>自由發揮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36310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Wireshark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342"/>
            <a:ext cx="10541527" cy="51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Top10 source 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smtClean="0"/>
              <a:t>bar 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0929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JAVA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“</a:t>
            </a:r>
            <a:r>
              <a:rPr lang="en-US" altLang="zh-TW" dirty="0" err="1"/>
              <a:t>Elasticsearch</a:t>
            </a:r>
            <a:r>
              <a:rPr lang="en-US" altLang="zh-TW" dirty="0"/>
              <a:t> requires at least Java 8. Specifically as of this writing, it is recommended that you use the Oracle JDK version 1.8.0_131”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47" y="2592198"/>
            <a:ext cx="7374653" cy="35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Top10 source </a:t>
            </a:r>
            <a:r>
              <a:rPr lang="en-US" altLang="zh-TW" dirty="0" err="1" smtClean="0"/>
              <a:t>ip</a:t>
            </a:r>
            <a:r>
              <a:rPr lang="en-US" altLang="zh-TW" dirty="0"/>
              <a:t> </a:t>
            </a:r>
            <a:r>
              <a:rPr lang="en-US" altLang="zh-TW" dirty="0" smtClean="0"/>
              <a:t>pie chart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75516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Top10 source </a:t>
            </a:r>
            <a:r>
              <a:rPr lang="en-US" altLang="zh-TW" dirty="0" err="1"/>
              <a:t>ip</a:t>
            </a:r>
            <a:r>
              <a:rPr lang="en-US" altLang="zh-TW" dirty="0"/>
              <a:t> pie </a:t>
            </a:r>
            <a:r>
              <a:rPr lang="en-US" altLang="zh-TW" dirty="0" smtClean="0"/>
              <a:t>chart(with “other”)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891319" cy="5154212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298584" y="3137484"/>
            <a:ext cx="1602297" cy="645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6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74249"/>
            <a:ext cx="4779381" cy="30148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56" y="3008473"/>
            <a:ext cx="4890405" cy="301482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8200" y="2273416"/>
            <a:ext cx="174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不</a:t>
            </a:r>
            <a:r>
              <a:rPr lang="zh-TW" altLang="en-US" sz="2400" dirty="0" smtClean="0"/>
              <a:t>包含</a:t>
            </a:r>
            <a:r>
              <a:rPr lang="en-US" altLang="zh-TW" dirty="0" smtClean="0"/>
              <a:t>other: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25967" y="2273416"/>
            <a:ext cx="14814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包含</a:t>
            </a:r>
            <a:r>
              <a:rPr lang="en-US" altLang="zh-TW" dirty="0"/>
              <a:t>other: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Top10 source </a:t>
            </a:r>
            <a:r>
              <a:rPr lang="en-US" altLang="zh-TW" dirty="0" err="1"/>
              <a:t>ip</a:t>
            </a:r>
            <a:r>
              <a:rPr lang="en-US" altLang="zh-TW" dirty="0"/>
              <a:t> bar chart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91645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Top10 </a:t>
            </a:r>
            <a:r>
              <a:rPr lang="en-US" altLang="zh-TW" dirty="0" smtClean="0"/>
              <a:t>destination </a:t>
            </a:r>
            <a:r>
              <a:rPr lang="en-US" altLang="zh-TW" dirty="0" err="1"/>
              <a:t>ip</a:t>
            </a:r>
            <a:r>
              <a:rPr lang="en-US" altLang="zh-TW" dirty="0"/>
              <a:t> pie chart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16486" cy="51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Top10 Protocol pie chart, tag cloud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899708" cy="51556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17" y="4177718"/>
            <a:ext cx="4432883" cy="22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Vertical bar chart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66152" cy="51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chart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9899708" cy="51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Wireshark_dashboard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285"/>
            <a:ext cx="9966820" cy="5606336"/>
          </a:xfrm>
        </p:spPr>
      </p:pic>
    </p:spTree>
    <p:extLst>
      <p:ext uri="{BB962C8B-B14F-4D97-AF65-F5344CB8AC3E}">
        <p14:creationId xmlns:p14="http://schemas.microsoft.com/office/powerpoint/2010/main" val="292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Ubuntu syslog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372912" cy="29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7881"/>
          </a:xfrm>
        </p:spPr>
        <p:txBody>
          <a:bodyPr/>
          <a:lstStyle/>
          <a:p>
            <a:r>
              <a:rPr lang="en-US" altLang="zh-TW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apt-get install </a:t>
            </a:r>
            <a:r>
              <a:rPr lang="en-US" altLang="zh-TW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default-</a:t>
            </a:r>
            <a:r>
              <a:rPr lang="en-US" altLang="zh-TW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jdk</a:t>
            </a:r>
            <a:endParaRPr lang="en-US" altLang="zh-TW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java –version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41" y="2936147"/>
            <a:ext cx="10394159" cy="9973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5044028"/>
            <a:ext cx="8838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400" dirty="0"/>
              <a:t>參考資料</a:t>
            </a:r>
            <a:r>
              <a:rPr lang="en-US" altLang="zh-TW" sz="1400" dirty="0"/>
              <a:t>: </a:t>
            </a:r>
            <a:endParaRPr lang="zh-TW" altLang="zh-TW" sz="1400" dirty="0"/>
          </a:p>
          <a:p>
            <a:r>
              <a:rPr lang="en-US" altLang="zh-TW" sz="1400" dirty="0"/>
              <a:t>1.</a:t>
            </a:r>
            <a:r>
              <a:rPr lang="en-US" altLang="zh-TW" sz="1400" u="sng" dirty="0">
                <a:hlinkClick r:id="rId3"/>
              </a:rPr>
              <a:t>https://www.elastic.co/guide/en/elasticsearch/reference/current/_installation.html#_installation_example_with_tar</a:t>
            </a:r>
            <a:endParaRPr lang="zh-TW" altLang="zh-TW" sz="1400" dirty="0"/>
          </a:p>
          <a:p>
            <a:r>
              <a:rPr lang="en-US" altLang="zh-TW" sz="1400" dirty="0"/>
              <a:t>2.</a:t>
            </a:r>
            <a:r>
              <a:rPr lang="en-US" altLang="zh-TW" sz="1400" u="sng" dirty="0">
                <a:hlinkClick r:id="rId4"/>
              </a:rPr>
              <a:t>https://blog.gtwang.org/</a:t>
            </a:r>
            <a:r>
              <a:rPr lang="en-US" altLang="zh-TW" sz="1400" u="sng" dirty="0" err="1">
                <a:hlinkClick r:id="rId4"/>
              </a:rPr>
              <a:t>linux</a:t>
            </a:r>
            <a:r>
              <a:rPr lang="en-US" altLang="zh-TW" sz="1400" u="sng" dirty="0">
                <a:hlinkClick r:id="rId4"/>
              </a:rPr>
              <a:t>/how-to-install-java-with-apt-get-on-</a:t>
            </a:r>
            <a:r>
              <a:rPr lang="en-US" altLang="zh-TW" sz="1400" u="sng" dirty="0" err="1">
                <a:hlinkClick r:id="rId4"/>
              </a:rPr>
              <a:t>ubuntu</a:t>
            </a:r>
            <a:r>
              <a:rPr lang="en-US" altLang="zh-TW" sz="1400" u="sng" dirty="0">
                <a:hlinkClick r:id="rId4"/>
              </a:rPr>
              <a:t>-</a:t>
            </a:r>
            <a:r>
              <a:rPr lang="en-US" altLang="zh-TW" sz="1400" u="sng" dirty="0" err="1">
                <a:hlinkClick r:id="rId4"/>
              </a:rPr>
              <a:t>linux</a:t>
            </a:r>
            <a:r>
              <a:rPr lang="en-US" altLang="zh-TW" sz="1400" u="sng" dirty="0">
                <a:hlinkClick r:id="rId4"/>
              </a:rPr>
              <a:t>/</a:t>
            </a:r>
            <a:endParaRPr lang="zh-TW" altLang="zh-TW" sz="1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0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8423246" cy="46495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Config</a:t>
            </a:r>
            <a:r>
              <a:rPr lang="en-US" altLang="zh-TW" dirty="0" smtClean="0"/>
              <a:t>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73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61090" cy="36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98013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官方</a:t>
            </a:r>
            <a:r>
              <a:rPr lang="en-US" altLang="zh-TW" dirty="0" smtClean="0"/>
              <a:t>reference:</a:t>
            </a:r>
          </a:p>
          <a:p>
            <a:r>
              <a:rPr lang="en-US" altLang="zh-TW" sz="1600" dirty="0"/>
              <a:t>https://</a:t>
            </a:r>
            <a:r>
              <a:rPr lang="en-US" altLang="zh-TW" sz="1600" dirty="0" smtClean="0"/>
              <a:t>www.elastic.co/guide/en/elasticsearch/reference/current/index.html</a:t>
            </a:r>
          </a:p>
          <a:p>
            <a:r>
              <a:rPr lang="en-US" altLang="zh-TW" sz="1600" dirty="0"/>
              <a:t>https://</a:t>
            </a:r>
            <a:r>
              <a:rPr lang="en-US" altLang="zh-TW" sz="1600" dirty="0" smtClean="0"/>
              <a:t>www.elastic.co/guide/en/kibana/current/introduction.html</a:t>
            </a:r>
          </a:p>
          <a:p>
            <a:r>
              <a:rPr lang="en-US" altLang="zh-TW" sz="1600" dirty="0"/>
              <a:t>https://</a:t>
            </a:r>
            <a:r>
              <a:rPr lang="en-US" altLang="zh-TW" sz="1600" dirty="0" smtClean="0"/>
              <a:t>www.elastic.co/guide/en/logstash/6.1/index.html</a:t>
            </a:r>
          </a:p>
          <a:p>
            <a:endParaRPr lang="en-US" altLang="zh-TW" dirty="0"/>
          </a:p>
          <a:p>
            <a:r>
              <a:rPr lang="en-US" altLang="zh-TW" dirty="0" err="1" smtClean="0"/>
              <a:t>grok</a:t>
            </a:r>
            <a:r>
              <a:rPr lang="zh-TW" altLang="en-US" dirty="0" smtClean="0"/>
              <a:t>語法</a:t>
            </a:r>
            <a:r>
              <a:rPr lang="en-US" altLang="zh-TW" dirty="0"/>
              <a:t>, </a:t>
            </a:r>
            <a:r>
              <a:rPr lang="en-US" altLang="zh-TW" dirty="0" smtClean="0"/>
              <a:t>pattern, debugger:</a:t>
            </a:r>
          </a:p>
          <a:p>
            <a:r>
              <a:rPr lang="en-US" altLang="zh-TW" sz="1500" dirty="0" smtClean="0"/>
              <a:t>https</a:t>
            </a:r>
            <a:r>
              <a:rPr lang="en-US" altLang="zh-TW" sz="1500" dirty="0"/>
              <a:t>://</a:t>
            </a:r>
            <a:r>
              <a:rPr lang="en-US" altLang="zh-TW" sz="1500" dirty="0" smtClean="0"/>
              <a:t>blog.johnwu.cc/article/elk-logstash-grok-filter.html</a:t>
            </a:r>
          </a:p>
          <a:p>
            <a:r>
              <a:rPr lang="en-US" altLang="zh-TW" sz="1500" dirty="0" smtClean="0"/>
              <a:t>https</a:t>
            </a:r>
            <a:r>
              <a:rPr lang="en-US" altLang="zh-TW" sz="1500" dirty="0"/>
              <a:t>://</a:t>
            </a:r>
            <a:r>
              <a:rPr lang="en-US" altLang="zh-TW" sz="1500" dirty="0" smtClean="0"/>
              <a:t>github.com/logstash-plugins/logstash-patterns-core/blob/master/patterns/grok-patterns</a:t>
            </a:r>
          </a:p>
          <a:p>
            <a:r>
              <a:rPr lang="en-US" altLang="zh-TW" sz="1500" dirty="0" smtClean="0"/>
              <a:t>https://grokdebug.herokuapp.com/</a:t>
            </a:r>
            <a:r>
              <a:rPr lang="en-US" altLang="zh-TW" dirty="0" smtClean="0"/>
              <a:t>  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“Learning ELK Stack”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51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6000" dirty="0" smtClean="0"/>
              <a:t>感謝</a:t>
            </a:r>
            <a:r>
              <a:rPr lang="zh-TW" altLang="en-US" sz="6000" dirty="0"/>
              <a:t>聆聽</a:t>
            </a:r>
          </a:p>
        </p:txBody>
      </p:sp>
    </p:spTree>
    <p:extLst>
      <p:ext uri="{BB962C8B-B14F-4D97-AF65-F5344CB8AC3E}">
        <p14:creationId xmlns:p14="http://schemas.microsoft.com/office/powerpoint/2010/main" val="8329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elasticsearch</a:t>
            </a:r>
            <a:r>
              <a:rPr lang="en-US" altLang="zh-TW" dirty="0" smtClean="0"/>
              <a:t>(installation with tar)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curl : </a:t>
            </a:r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smtClean="0"/>
              <a:t>curl</a:t>
            </a:r>
          </a:p>
          <a:p>
            <a:r>
              <a:rPr lang="en-US" altLang="zh-TW" dirty="0" smtClean="0"/>
              <a:t>2.</a:t>
            </a:r>
            <a:r>
              <a:rPr lang="en-US" altLang="zh-TW" dirty="0"/>
              <a:t> </a:t>
            </a:r>
            <a:r>
              <a:rPr lang="en-US" altLang="zh-TW" dirty="0" smtClean="0"/>
              <a:t>curl </a:t>
            </a:r>
            <a:r>
              <a:rPr lang="en-US" altLang="zh-TW" dirty="0"/>
              <a:t>-O </a:t>
            </a:r>
            <a:r>
              <a:rPr lang="en-US" altLang="zh-TW" dirty="0" smtClean="0"/>
              <a:t>https</a:t>
            </a:r>
            <a:r>
              <a:rPr lang="en-US" altLang="zh-TW" dirty="0"/>
              <a:t>://</a:t>
            </a:r>
            <a:r>
              <a:rPr lang="en-US" altLang="zh-TW" dirty="0" smtClean="0"/>
              <a:t>artifacts.elastic.co/downloads/elasticsearch/elasticsearch-6.2.1.tar.gz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13769" y="3119065"/>
            <a:ext cx="5058070" cy="270289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8120543" y="4261607"/>
            <a:ext cx="1065402" cy="746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解壓縮 </a:t>
            </a:r>
            <a:r>
              <a:rPr lang="en-US" altLang="zh-TW" dirty="0"/>
              <a:t>tar -</a:t>
            </a:r>
            <a:r>
              <a:rPr lang="en-US" altLang="zh-TW" dirty="0" err="1"/>
              <a:t>zxvf</a:t>
            </a:r>
            <a:r>
              <a:rPr lang="en-US" altLang="zh-TW" dirty="0"/>
              <a:t> </a:t>
            </a:r>
            <a:r>
              <a:rPr lang="en-US" altLang="zh-TW" dirty="0" smtClean="0"/>
              <a:t>elasticsearch-6.2.1.tar.gz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運行 </a:t>
            </a:r>
            <a:endParaRPr lang="en-US" altLang="zh-TW" dirty="0" smtClean="0"/>
          </a:p>
          <a:p>
            <a:r>
              <a:rPr lang="en-US" altLang="zh-TW" dirty="0" smtClean="0"/>
              <a:t>cd elasticsearch-6.2.1</a:t>
            </a:r>
          </a:p>
          <a:p>
            <a:r>
              <a:rPr lang="en-US" altLang="zh-TW" dirty="0"/>
              <a:t>bin/</a:t>
            </a:r>
            <a:r>
              <a:rPr lang="en-US" altLang="zh-TW" dirty="0" err="1"/>
              <a:t>elasticsearch</a:t>
            </a:r>
            <a:endParaRPr lang="en-US" altLang="zh-TW" dirty="0" smtClean="0"/>
          </a:p>
          <a:p>
            <a:pPr marL="1371600" lvl="3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86" y="3744704"/>
            <a:ext cx="8099414" cy="304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0B0F0"/>
                </a:solidFill>
              </a:rPr>
              <a:t>問題</a:t>
            </a:r>
            <a:r>
              <a:rPr lang="en-US" altLang="zh-TW" dirty="0" smtClean="0">
                <a:solidFill>
                  <a:srgbClr val="00B0F0"/>
                </a:solidFill>
              </a:rPr>
              <a:t>:</a:t>
            </a:r>
            <a:r>
              <a:rPr lang="zh-TW" altLang="en-US" dirty="0" smtClean="0">
                <a:solidFill>
                  <a:srgbClr val="00B0F0"/>
                </a:solidFill>
              </a:rPr>
              <a:t>記憶體問題</a:t>
            </a:r>
            <a:endParaRPr lang="en-US" altLang="zh-TW" dirty="0" smtClean="0">
              <a:solidFill>
                <a:srgbClr val="00B0F0"/>
              </a:solidFill>
            </a:endParaRPr>
          </a:p>
          <a:p>
            <a:r>
              <a:rPr lang="en-US" altLang="zh-TW" dirty="0" smtClean="0"/>
              <a:t>“</a:t>
            </a:r>
            <a:r>
              <a:rPr lang="en-US" altLang="zh-TW" dirty="0"/>
              <a:t>There is insufficient memory for the Java Runtime Environment to continue.”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9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zh-TW"/>
              <a:t>安裝</a:t>
            </a:r>
            <a:r>
              <a:rPr lang="en-US" altLang="zh-TW"/>
              <a:t>logstash</a:t>
            </a:r>
            <a:endParaRPr lang="zh-TW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下載檔案</a:t>
            </a:r>
          </a:p>
          <a:p>
            <a:r>
              <a:rPr lang="en-US" altLang="zh-TW" dirty="0"/>
              <a:t>curl –O https://</a:t>
            </a:r>
            <a:r>
              <a:rPr lang="en-US" altLang="zh-TW" dirty="0" smtClean="0"/>
              <a:t>artifacts.elastic.co/downloads/logstash/logstash-6.2.1.tar.gz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206274"/>
            <a:ext cx="1460383" cy="8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376</Words>
  <Application>Microsoft Office PowerPoint</Application>
  <PresentationFormat>寬螢幕</PresentationFormat>
  <Paragraphs>103</Paragraphs>
  <Slides>53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9" baseType="lpstr">
      <vt:lpstr>新細明體</vt:lpstr>
      <vt:lpstr>Arial</vt:lpstr>
      <vt:lpstr>Calibri</vt:lpstr>
      <vt:lpstr>Calibri Light</vt:lpstr>
      <vt:lpstr>Times New Roman</vt:lpstr>
      <vt:lpstr>Office 佈景主題</vt:lpstr>
      <vt:lpstr>計中工讀生面試報告</vt:lpstr>
      <vt:lpstr>PowerPoint 簡報</vt:lpstr>
      <vt:lpstr>ELK Stack安裝 (Ubuntu)</vt:lpstr>
      <vt:lpstr>安裝JAVA</vt:lpstr>
      <vt:lpstr>PowerPoint 簡報</vt:lpstr>
      <vt:lpstr>安裝elasticsearch(installation with tar)</vt:lpstr>
      <vt:lpstr>PowerPoint 簡報</vt:lpstr>
      <vt:lpstr>PowerPoint 簡報</vt:lpstr>
      <vt:lpstr>安裝logstash</vt:lpstr>
      <vt:lpstr>PowerPoint 簡報</vt:lpstr>
      <vt:lpstr>安裝kibana </vt:lpstr>
      <vt:lpstr>PowerPoint 簡報</vt:lpstr>
      <vt:lpstr>版本確認</vt:lpstr>
      <vt:lpstr>安裝cerebro</vt:lpstr>
      <vt:lpstr>PowerPoint 簡報</vt:lpstr>
      <vt:lpstr>PowerPoint 簡報</vt:lpstr>
      <vt:lpstr>PowerPoint 簡報</vt:lpstr>
      <vt:lpstr>PowerPoint 簡報</vt:lpstr>
      <vt:lpstr>PowerPoint 簡報</vt:lpstr>
      <vt:lpstr>匯入資料(sample:juniper)</vt:lpstr>
      <vt:lpstr>PowerPoint 簡報</vt:lpstr>
      <vt:lpstr>Juniper: kibana視覺化</vt:lpstr>
      <vt:lpstr>匯入資料(sample:netflow)</vt:lpstr>
      <vt:lpstr>PowerPoint 簡報</vt:lpstr>
      <vt:lpstr>Netflow: kibana視覺化</vt:lpstr>
      <vt:lpstr>匯入資料(Apple 股票歷史資料)</vt:lpstr>
      <vt:lpstr>aapl.config</vt:lpstr>
      <vt:lpstr>PowerPoint 簡報</vt:lpstr>
      <vt:lpstr>Index pattern</vt:lpstr>
      <vt:lpstr>PowerPoint 簡報</vt:lpstr>
      <vt:lpstr>Kibana時區設定</vt:lpstr>
      <vt:lpstr>PowerPoint 簡報</vt:lpstr>
      <vt:lpstr>aapl每月平均收盤價(1980/12/12 ~)</vt:lpstr>
      <vt:lpstr>aapl每月總成交量(1980/12/12~)</vt:lpstr>
      <vt:lpstr>將圖表加入Dashboard(1980/12/12~)</vt:lpstr>
      <vt:lpstr>Dashboard (Last 5 years)</vt:lpstr>
      <vt:lpstr>PowerPoint 簡報</vt:lpstr>
      <vt:lpstr>Wireshark</vt:lpstr>
      <vt:lpstr>Top10 source ip bar chart</vt:lpstr>
      <vt:lpstr>Top10 source ip pie chart</vt:lpstr>
      <vt:lpstr>Top10 source ip pie chart(with “other”)</vt:lpstr>
      <vt:lpstr>PowerPoint 簡報</vt:lpstr>
      <vt:lpstr>Top10 source ip bar chart</vt:lpstr>
      <vt:lpstr>Top10 destination ip pie chart</vt:lpstr>
      <vt:lpstr>Top10 Protocol pie chart, tag cloud</vt:lpstr>
      <vt:lpstr>Vertical bar chart</vt:lpstr>
      <vt:lpstr>Line chart</vt:lpstr>
      <vt:lpstr>Wireshark_dashboard</vt:lpstr>
      <vt:lpstr>Ubuntu syslog</vt:lpstr>
      <vt:lpstr>Config file</vt:lpstr>
      <vt:lpstr>PowerPoint 簡報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Kevin</cp:lastModifiedBy>
  <cp:revision>39</cp:revision>
  <dcterms:created xsi:type="dcterms:W3CDTF">2018-03-01T15:26:41Z</dcterms:created>
  <dcterms:modified xsi:type="dcterms:W3CDTF">2018-03-07T03:26:57Z</dcterms:modified>
</cp:coreProperties>
</file>